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96" r:id="rId2"/>
    <p:sldId id="298" r:id="rId3"/>
    <p:sldId id="299" r:id="rId4"/>
    <p:sldId id="300" r:id="rId5"/>
    <p:sldId id="297" r:id="rId6"/>
    <p:sldId id="302" r:id="rId7"/>
    <p:sldId id="303" r:id="rId8"/>
    <p:sldId id="304" r:id="rId9"/>
    <p:sldId id="305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753"/>
    <p:restoredTop sz="94650"/>
  </p:normalViewPr>
  <p:slideViewPr>
    <p:cSldViewPr snapToGrid="0" snapToObjects="1">
      <p:cViewPr>
        <p:scale>
          <a:sx n="89" d="100"/>
          <a:sy n="89" d="100"/>
        </p:scale>
        <p:origin x="232" y="57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3B0C5C-CEEA-934F-A031-8799846DE74B}" type="datetimeFigureOut">
              <a:rPr lang="en-US" smtClean="0"/>
              <a:t>8/1/19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586D80-B9C3-B74D-9CF0-60733C67E4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9265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79C19-5094-114B-9D18-18F16E74D65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8643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40FD35-C782-3B4B-B515-5A0710D5AB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281877-6162-4949-93E4-DB2E94C8C3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21AFE1-36C3-2A45-AF1D-47A0D16DE2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FF876-61D4-0F4F-93BD-C3545A9C716C}" type="datetimeFigureOut">
              <a:rPr lang="en-US" smtClean="0"/>
              <a:t>8/1/19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DA92F3-6AE1-3B47-BB7F-A039449CA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922F4C-0BA0-CE45-8548-28B4B5891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7729F-5DCF-1D4B-AD0D-FA565B36F7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4442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9BF56C-B8B4-D346-8200-85B2D270A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060F9C8-12F1-3340-A6CC-6AA1A88B4C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225CAB-0511-F241-89BB-CF9C776D77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FF876-61D4-0F4F-93BD-C3545A9C716C}" type="datetimeFigureOut">
              <a:rPr lang="en-US" smtClean="0"/>
              <a:t>8/1/19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971135-5CAE-9443-8D3E-3F355E3293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F99353-750F-CA44-B4E5-19E9D8FBC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7729F-5DCF-1D4B-AD0D-FA565B36F7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0821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5BB4521-83DD-144A-B22D-01D370288A0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968CAE2-6EC5-EE47-8629-753F4EE32F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3C0570-2C74-AF48-B8B0-C6DC53B996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FF876-61D4-0F4F-93BD-C3545A9C716C}" type="datetimeFigureOut">
              <a:rPr lang="en-US" smtClean="0"/>
              <a:t>8/1/19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7F45C3-F8E2-FC46-A6D7-00BE0DA175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2D9E69-1C46-514C-BD69-63D74EE21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7729F-5DCF-1D4B-AD0D-FA565B36F7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5328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E03000-EAD0-4A4A-8274-D5376B226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4B97B3-EDFA-7D4F-82EF-C12C7676E7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A94987-60B0-394D-B248-99D7663B1A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FF876-61D4-0F4F-93BD-C3545A9C716C}" type="datetimeFigureOut">
              <a:rPr lang="en-US" smtClean="0"/>
              <a:t>8/1/19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92E0FB-CD0D-2E43-B90C-55BB22DD80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09A866-AE19-5344-B4E7-B6136950E3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7729F-5DCF-1D4B-AD0D-FA565B36F7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0136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F232A6-0B0D-8E49-BD2D-C839960140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F96FD9-61F6-8A49-9056-21818402A5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407A36-6B2E-1B49-BF80-571CA939C1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FF876-61D4-0F4F-93BD-C3545A9C716C}" type="datetimeFigureOut">
              <a:rPr lang="en-US" smtClean="0"/>
              <a:t>8/1/19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946670-8C92-0342-866F-ED5EDD48A1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9A7474-A3CB-394A-BC4F-99C1AE48A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7729F-5DCF-1D4B-AD0D-FA565B36F7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4952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15579-85AE-C644-A80F-1AA93D6721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EE3449-E483-3C4D-9203-B37465B697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DFEC05-6A1B-BB4C-BC90-DF72BCB0DA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299A84-10E3-C44D-A057-438FDD7C48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FF876-61D4-0F4F-93BD-C3545A9C716C}" type="datetimeFigureOut">
              <a:rPr lang="en-US" smtClean="0"/>
              <a:t>8/1/19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69985A-C97D-D44B-A0C5-37FC2235A9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8E034E-A516-9F40-B495-C6BA35D68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7729F-5DCF-1D4B-AD0D-FA565B36F7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8954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50B531-0F0B-844A-9954-9A6DB55FD0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599885-9F46-9349-8B78-9D397B27C2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3E42B0-99CC-F147-8CD0-226F676390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3E3C6B9-67DA-DC47-925E-123F029409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2733A5-B47D-C44E-899D-644E023E81A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4E4E530-80DF-E843-A020-528399F800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FF876-61D4-0F4F-93BD-C3545A9C716C}" type="datetimeFigureOut">
              <a:rPr lang="en-US" smtClean="0"/>
              <a:t>8/1/19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BBEA090-1AD5-DF4A-B8C8-D5EEC86BB7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BECA8F9-77F4-984F-AA4B-4DCF64B79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7729F-5DCF-1D4B-AD0D-FA565B36F7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8821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AA0616-3DDC-9446-BDCC-C503D1B43B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8584EF4-7324-F742-B558-A05814DD14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FF876-61D4-0F4F-93BD-C3545A9C716C}" type="datetimeFigureOut">
              <a:rPr lang="en-US" smtClean="0"/>
              <a:t>8/1/19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33B7A8-937F-A24B-8AA7-A86BA4CC2A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0C4E30-0A18-6F42-B87D-E069684E7B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7729F-5DCF-1D4B-AD0D-FA565B36F7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8267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73332F2-3BE5-2942-B996-E26AFB3117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FF876-61D4-0F4F-93BD-C3545A9C716C}" type="datetimeFigureOut">
              <a:rPr lang="en-US" smtClean="0"/>
              <a:t>8/1/19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CCB9C24-F846-A84D-9A36-646822096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33A114-67E2-664B-85E2-F14D038465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7729F-5DCF-1D4B-AD0D-FA565B36F7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2062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B7F414-2724-6F47-B2D5-F40A91D13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E953F1-CC8F-1643-893C-0972BBFC41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2177F1-6345-D241-A088-5C4F1780AB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BC1CB8-0089-474D-8732-9AB111AB70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FF876-61D4-0F4F-93BD-C3545A9C716C}" type="datetimeFigureOut">
              <a:rPr lang="en-US" smtClean="0"/>
              <a:t>8/1/19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9F03AE-3D4E-AB42-8650-24644EEAAB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FC6D77-9331-9B40-85C3-5AEDD69299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7729F-5DCF-1D4B-AD0D-FA565B36F7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5211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5437D5-DDBA-6A4C-8AF8-230700DB03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B4D53E5-B618-DD4B-8F72-2D4177D45F8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4E616F-CB95-5F45-9F9C-A4E6F5D08A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764F5A-6767-3C4C-9CC6-3C465CC13B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FF876-61D4-0F4F-93BD-C3545A9C716C}" type="datetimeFigureOut">
              <a:rPr lang="en-US" smtClean="0"/>
              <a:t>8/1/19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1AB0B5-86EF-7C47-82C9-8FF042165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CFFF58-81F8-3844-A8C0-013CE3F1E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7729F-5DCF-1D4B-AD0D-FA565B36F7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6464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21D32F0-6109-144C-B2C4-8E899D175A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4AFD0A-DE85-D343-92A5-C8752269AB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CF1414-60F8-B241-8BB8-3CAD4C851B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7FF876-61D4-0F4F-93BD-C3545A9C716C}" type="datetimeFigureOut">
              <a:rPr lang="en-US" smtClean="0"/>
              <a:t>8/1/19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CB069C-D860-FB4C-97EC-38051D5375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BC179B-F876-6E4D-B454-B8AB4BEC0F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17729F-5DCF-1D4B-AD0D-FA565B36F7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4156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ptt.cc/bbs/Gossiping/index.html" TargetMode="Externa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arketwatch.com/" TargetMode="External"/><Relationship Id="rId2" Type="http://schemas.openxmlformats.org/officeDocument/2006/relationships/hyperlink" Target="https://ecshweb.pchome.com.tw/search/v3.3/?q=%E5%A4%96%E6%8E%A5%E7%A1%AC%E7%A2%9F" TargetMode="Externa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CB28D0D-FC66-0F4C-9F18-6E62A1994621}"/>
              </a:ext>
            </a:extLst>
          </p:cNvPr>
          <p:cNvSpPr txBox="1"/>
          <p:nvPr/>
        </p:nvSpPr>
        <p:spPr>
          <a:xfrm>
            <a:off x="2848252" y="2736502"/>
            <a:ext cx="572605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6000" b="1" dirty="0">
                <a:ea typeface="PingFang SC" panose="020B0400000000000000" pitchFamily="34" charset="-122"/>
              </a:rPr>
              <a:t>Python</a:t>
            </a:r>
            <a:r>
              <a:rPr lang="zh-TW" altLang="en-US" sz="6000" b="1" dirty="0">
                <a:ea typeface="PingFang SC" panose="020B0400000000000000" pitchFamily="34" charset="-122"/>
              </a:rPr>
              <a:t> 網路</a:t>
            </a:r>
            <a:r>
              <a:rPr lang="zh-CN" altLang="en-US" sz="6000" b="1" dirty="0">
                <a:ea typeface="PingFang SC" panose="020B0400000000000000" pitchFamily="34" charset="-122"/>
              </a:rPr>
              <a:t>爬蟲</a:t>
            </a:r>
            <a:endParaRPr lang="en-US" altLang="zh-CN" sz="6000" b="1" dirty="0">
              <a:ea typeface="PingFang SC" panose="020B0400000000000000" pitchFamily="34" charset="-122"/>
            </a:endParaRPr>
          </a:p>
          <a:p>
            <a:pPr algn="ctr"/>
            <a:r>
              <a:rPr lang="en-US" altLang="zh-TW" sz="2400" dirty="0">
                <a:latin typeface="PingFang SC" panose="020B0400000000000000" pitchFamily="34" charset="-122"/>
                <a:ea typeface="PingFang SC" panose="020B0400000000000000" pitchFamily="34" charset="-122"/>
              </a:rPr>
              <a:t>Web</a:t>
            </a:r>
            <a:r>
              <a:rPr lang="zh-TW" altLang="en-US" sz="2400" dirty="0"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lang="en-US" altLang="zh-TW" sz="2400" dirty="0">
                <a:latin typeface="PingFang SC" panose="020B0400000000000000" pitchFamily="34" charset="-122"/>
                <a:ea typeface="PingFang SC" panose="020B0400000000000000" pitchFamily="34" charset="-122"/>
              </a:rPr>
              <a:t>Crawler</a:t>
            </a:r>
            <a:endParaRPr lang="en-US" sz="24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558692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6E2B0BC-D17D-F141-A832-84ABAD944489}"/>
              </a:ext>
            </a:extLst>
          </p:cNvPr>
          <p:cNvSpPr txBox="1"/>
          <p:nvPr/>
        </p:nvSpPr>
        <p:spPr>
          <a:xfrm>
            <a:off x="1034321" y="1978702"/>
            <a:ext cx="10341293" cy="16864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一種從網站上取得資料的工具，在我們開始做資料分析或機器學習前，</a:t>
            </a:r>
            <a:endParaRPr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我們要先有資料，但很多時候我們並沒有現成的資料可以進行分析，</a:t>
            </a:r>
            <a:endParaRPr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這時候我們就需要一套工具來幫助我們從各網站中，取得我們所需要的資料</a:t>
            </a:r>
            <a:endParaRPr lang="en-US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0970A8-299C-714C-B1DF-B9BD7393C639}"/>
              </a:ext>
            </a:extLst>
          </p:cNvPr>
          <p:cNvSpPr txBox="1"/>
          <p:nvPr/>
        </p:nvSpPr>
        <p:spPr>
          <a:xfrm>
            <a:off x="4208303" y="749668"/>
            <a:ext cx="37753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0"/>
              </a:spcAft>
            </a:pPr>
            <a:r>
              <a:rPr lang="zh-CN" altLang="en-US" sz="4000" b="1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什麼是網路爬蟲</a:t>
            </a:r>
            <a:endParaRPr lang="en-US" sz="4000" b="1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0E9C6EA3-0A5E-CB40-A954-60341138A3E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7946" y="749668"/>
            <a:ext cx="2291570" cy="706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5199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6E2B0BC-D17D-F141-A832-84ABAD944489}"/>
              </a:ext>
            </a:extLst>
          </p:cNvPr>
          <p:cNvSpPr txBox="1"/>
          <p:nvPr/>
        </p:nvSpPr>
        <p:spPr>
          <a:xfrm>
            <a:off x="1034321" y="1978702"/>
            <a:ext cx="6167073" cy="22404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視情況而定：</a:t>
            </a:r>
            <a:endParaRPr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對於音樂家而言，一首歌是一筆資料</a:t>
            </a:r>
            <a:endParaRPr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對攝影師而言，一張照片是一筆資料</a:t>
            </a:r>
            <a:endParaRPr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對賣場而言，一位消費者就是一筆資料</a:t>
            </a:r>
            <a:endParaRPr lang="en-US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0970A8-299C-714C-B1DF-B9BD7393C639}"/>
              </a:ext>
            </a:extLst>
          </p:cNvPr>
          <p:cNvSpPr txBox="1"/>
          <p:nvPr/>
        </p:nvSpPr>
        <p:spPr>
          <a:xfrm>
            <a:off x="4977745" y="739035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0"/>
              </a:spcAft>
            </a:pPr>
            <a:r>
              <a:rPr lang="zh-CN" altLang="en-US" sz="4000" b="1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何謂資料</a:t>
            </a:r>
            <a:endParaRPr lang="en-US" sz="4000" b="1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B237F9-6CBC-BD4C-8008-E72E596431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2100" y="1987550"/>
            <a:ext cx="2768600" cy="288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7732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6E2B0BC-D17D-F141-A832-84ABAD944489}"/>
              </a:ext>
            </a:extLst>
          </p:cNvPr>
          <p:cNvSpPr txBox="1"/>
          <p:nvPr/>
        </p:nvSpPr>
        <p:spPr>
          <a:xfrm>
            <a:off x="1034321" y="1978702"/>
            <a:ext cx="10812575" cy="22404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過往我們要監控各商家的商品價格，我們需要花費非常大量的人力，</a:t>
            </a:r>
            <a:endParaRPr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到各個實體或網路商城抄錄每間店的價格，網路爬蟲可以用自動化的方式</a:t>
            </a:r>
            <a:endParaRPr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去拜訪各個網站，把他們的資料爬下來去進一步做分析和決策。</a:t>
            </a:r>
            <a:endParaRPr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（例如：</a:t>
            </a:r>
            <a:r>
              <a:rPr 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Skyscanner</a:t>
            </a:r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CN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搜取</a:t>
            </a:r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各家航空的即時價格，找出最符合需求的機票組合）</a:t>
            </a:r>
            <a:endParaRPr lang="en-US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0970A8-299C-714C-B1DF-B9BD7393C639}"/>
              </a:ext>
            </a:extLst>
          </p:cNvPr>
          <p:cNvSpPr txBox="1"/>
          <p:nvPr/>
        </p:nvSpPr>
        <p:spPr>
          <a:xfrm>
            <a:off x="3951823" y="739035"/>
            <a:ext cx="428835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0"/>
              </a:spcAft>
            </a:pPr>
            <a:r>
              <a:rPr lang="zh-CN" altLang="en-US" sz="4000" b="1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為何要寫爬蟲程式</a:t>
            </a:r>
            <a:endParaRPr lang="en-US" sz="4000" b="1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E0BBFA-EF0A-874E-B695-7F6D935FC1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11" t="2398" b="1481"/>
          <a:stretch/>
        </p:blipFill>
        <p:spPr>
          <a:xfrm>
            <a:off x="9017391" y="4491317"/>
            <a:ext cx="2424979" cy="2018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2899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6E2B0BC-D17D-F141-A832-84ABAD944489}"/>
              </a:ext>
            </a:extLst>
          </p:cNvPr>
          <p:cNvSpPr txBox="1"/>
          <p:nvPr/>
        </p:nvSpPr>
        <p:spPr>
          <a:xfrm>
            <a:off x="1034321" y="1978702"/>
            <a:ext cx="10033516" cy="39024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以消費者為例，他的資料可能有：</a:t>
            </a:r>
            <a:endParaRPr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姓名、電話、地址、生日、性別等等，我們在一開始就會賦予資料定義，</a:t>
            </a:r>
            <a:endParaRPr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如果我們在還沒定義資料前就開始搜集資料，這些資料往往不夠完整，</a:t>
            </a:r>
            <a:endParaRPr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造成分析上的缺陷，也因此沒辦法取得真正有價值的資訊</a:t>
            </a:r>
            <a:endParaRPr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簡單來說，其實只需要問兩個問題：</a:t>
            </a:r>
            <a:endParaRPr lang="en-US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查詢時需要輸入什麼欄位（決定唯一的 </a:t>
            </a:r>
            <a:r>
              <a:rPr 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raw data</a:t>
            </a:r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）</a:t>
            </a:r>
            <a:endParaRPr lang="en-US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查詢結果會輸出哪些欄位</a:t>
            </a:r>
            <a:endParaRPr lang="en-US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0970A8-299C-714C-B1DF-B9BD7393C639}"/>
              </a:ext>
            </a:extLst>
          </p:cNvPr>
          <p:cNvSpPr txBox="1"/>
          <p:nvPr/>
        </p:nvSpPr>
        <p:spPr>
          <a:xfrm>
            <a:off x="4464784" y="739035"/>
            <a:ext cx="32624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0"/>
              </a:spcAft>
            </a:pPr>
            <a:r>
              <a:rPr lang="zh-CN" altLang="en-US" sz="4000" b="1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如何定義資料</a:t>
            </a:r>
            <a:endParaRPr lang="en-US" sz="4000" b="1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63120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6E2B0BC-D17D-F141-A832-84ABAD944489}"/>
              </a:ext>
            </a:extLst>
          </p:cNvPr>
          <p:cNvSpPr txBox="1"/>
          <p:nvPr/>
        </p:nvSpPr>
        <p:spPr>
          <a:xfrm>
            <a:off x="1034321" y="1978702"/>
            <a:ext cx="6070893" cy="16864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當一般的使用者操作一次找到資料的流程</a:t>
            </a:r>
            <a:endParaRPr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寫一隻爬蟲程式模擬該流程</a:t>
            </a:r>
            <a:endParaRPr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開始爬取資料</a:t>
            </a:r>
            <a:endParaRPr lang="en-US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0970A8-299C-714C-B1DF-B9BD7393C639}"/>
              </a:ext>
            </a:extLst>
          </p:cNvPr>
          <p:cNvSpPr txBox="1"/>
          <p:nvPr/>
        </p:nvSpPr>
        <p:spPr>
          <a:xfrm>
            <a:off x="3951823" y="739035"/>
            <a:ext cx="428835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0"/>
              </a:spcAft>
            </a:pPr>
            <a:r>
              <a:rPr lang="zh-CN" altLang="en-US" sz="4000" b="1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瀏覽網站尋找資料</a:t>
            </a:r>
            <a:endParaRPr lang="en-US" sz="4000" b="1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14823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0970A8-299C-714C-B1DF-B9BD7393C639}"/>
              </a:ext>
            </a:extLst>
          </p:cNvPr>
          <p:cNvSpPr txBox="1"/>
          <p:nvPr/>
        </p:nvSpPr>
        <p:spPr>
          <a:xfrm>
            <a:off x="3905336" y="739035"/>
            <a:ext cx="43813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0"/>
              </a:spcAft>
            </a:pPr>
            <a:r>
              <a:rPr lang="zh-CN" altLang="en-US" sz="4000" b="1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網頁的構成</a:t>
            </a:r>
            <a:r>
              <a:rPr lang="zh-TW" altLang="en-US" sz="4000" b="1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 </a:t>
            </a:r>
            <a:r>
              <a:rPr lang="en-US" altLang="zh-TW" sz="4000" b="1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HTML</a:t>
            </a:r>
            <a:endParaRPr lang="en-US" sz="4000" b="1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A493AC48-3B4B-714B-9499-BECC42BADF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2"/>
          <a:stretch/>
        </p:blipFill>
        <p:spPr>
          <a:xfrm>
            <a:off x="4057424" y="1719589"/>
            <a:ext cx="4077152" cy="464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213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6E2B0BC-D17D-F141-A832-84ABAD944489}"/>
              </a:ext>
            </a:extLst>
          </p:cNvPr>
          <p:cNvSpPr txBox="1"/>
          <p:nvPr/>
        </p:nvSpPr>
        <p:spPr>
          <a:xfrm>
            <a:off x="1034321" y="1978702"/>
            <a:ext cx="8089330" cy="16864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打開一個無痕視窗</a:t>
            </a:r>
            <a:endParaRPr lang="en-US" altLang="zh-CN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按下</a:t>
            </a:r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F12</a:t>
            </a:r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CN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打開</a:t>
            </a:r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Network</a:t>
            </a:r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Inspector</a:t>
            </a:r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，勾選 </a:t>
            </a:r>
            <a:r>
              <a:rPr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Preserve</a:t>
            </a:r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Log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輸入網址：</a:t>
            </a:r>
            <a:r>
              <a:rPr lang="en-US" sz="2400" dirty="0">
                <a:hlinkClick r:id="rId2"/>
              </a:rPr>
              <a:t> https://www.ptt.cc/bbs/Gossiping/index.html</a:t>
            </a:r>
            <a:endParaRPr lang="en-US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0970A8-299C-714C-B1DF-B9BD7393C639}"/>
              </a:ext>
            </a:extLst>
          </p:cNvPr>
          <p:cNvSpPr txBox="1"/>
          <p:nvPr/>
        </p:nvSpPr>
        <p:spPr>
          <a:xfrm>
            <a:off x="5234225" y="739035"/>
            <a:ext cx="17235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0"/>
              </a:spcAft>
            </a:pPr>
            <a:r>
              <a:rPr lang="zh-CN" altLang="en-US" sz="4000" b="1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做中學</a:t>
            </a:r>
            <a:endParaRPr lang="en-US" sz="4000" b="1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6842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3CE0853-98A6-8648-9659-762F5DEB19FA}"/>
              </a:ext>
            </a:extLst>
          </p:cNvPr>
          <p:cNvSpPr txBox="1"/>
          <p:nvPr/>
        </p:nvSpPr>
        <p:spPr>
          <a:xfrm>
            <a:off x="4977745" y="739035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0"/>
              </a:spcAft>
            </a:pPr>
            <a:r>
              <a:rPr lang="zh-CN" altLang="en-US" sz="4000" b="1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資料所在</a:t>
            </a:r>
            <a:endParaRPr lang="en-US" sz="4000" b="1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5FFCD3-5D4B-A04D-831D-41F1236C2D61}"/>
              </a:ext>
            </a:extLst>
          </p:cNvPr>
          <p:cNvSpPr txBox="1"/>
          <p:nvPr/>
        </p:nvSpPr>
        <p:spPr>
          <a:xfrm>
            <a:off x="1034321" y="1978702"/>
            <a:ext cx="10002931" cy="39024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Doc</a:t>
            </a:r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（</a:t>
            </a:r>
            <a:r>
              <a:rPr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Documents</a:t>
            </a:r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/</a:t>
            </a:r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HTML</a:t>
            </a:r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）：</a:t>
            </a:r>
            <a:endParaRPr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lvl="1">
              <a:lnSpc>
                <a:spcPct val="150000"/>
              </a:lnSpc>
            </a:pPr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資料通常在造訪網頁的第一個 </a:t>
            </a:r>
            <a:r>
              <a:rPr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Request</a:t>
            </a:r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的回應</a:t>
            </a:r>
            <a:endParaRPr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Script</a:t>
            </a:r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（</a:t>
            </a:r>
            <a:r>
              <a:rPr lang="en-US" altLang="zh-TW" sz="2400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javascript</a:t>
            </a:r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）：</a:t>
            </a:r>
            <a:endParaRPr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來自 </a:t>
            </a:r>
            <a:r>
              <a:rPr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HTML</a:t>
            </a:r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CN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內的</a:t>
            </a:r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script</a:t>
            </a:r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中的 </a:t>
            </a:r>
            <a:r>
              <a:rPr lang="en-US" altLang="zh-TW" sz="2400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src</a:t>
            </a:r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CN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所發出來的</a:t>
            </a:r>
            <a:endParaRPr lang="en-US" altLang="zh-CN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使用</a:t>
            </a:r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JSONP</a:t>
            </a:r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非同步跟伺服器要資料的標準模式</a:t>
            </a:r>
            <a:endParaRPr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  <a:hlinkClick r:id="rId2"/>
              </a:rPr>
              <a:t>XHR</a:t>
            </a:r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（</a:t>
            </a:r>
            <a:r>
              <a:rPr lang="en-US" altLang="zh-TW" sz="2400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XMLHttpRequest</a:t>
            </a:r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）：一</a:t>
            </a:r>
            <a:r>
              <a:rPr lang="zh-CN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般</a:t>
            </a:r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用於對伺服器的非同步發送請求</a:t>
            </a:r>
            <a:endParaRPr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  <a:hlinkClick r:id="rId3"/>
              </a:rPr>
              <a:t>WS</a:t>
            </a:r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（</a:t>
            </a:r>
            <a:r>
              <a:rPr lang="en-US" altLang="zh-TW" sz="2400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Websocket</a:t>
            </a:r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）：網頁對伺服器即時的溝通需求，如聊天室、股票</a:t>
            </a:r>
            <a:endParaRPr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8002115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</TotalTime>
  <Words>454</Words>
  <Application>Microsoft Macintosh PowerPoint</Application>
  <PresentationFormat>Widescreen</PresentationFormat>
  <Paragraphs>42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Microsoft JhengHei</vt:lpstr>
      <vt:lpstr>PingFang SC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M074020024</dc:creator>
  <cp:lastModifiedBy>M074020024</cp:lastModifiedBy>
  <cp:revision>21</cp:revision>
  <dcterms:created xsi:type="dcterms:W3CDTF">2019-07-31T01:03:49Z</dcterms:created>
  <dcterms:modified xsi:type="dcterms:W3CDTF">2019-08-01T03:16:15Z</dcterms:modified>
</cp:coreProperties>
</file>